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89" r:id="rId4"/>
    <p:sldId id="290" r:id="rId5"/>
    <p:sldId id="294" r:id="rId6"/>
    <p:sldId id="295" r:id="rId7"/>
    <p:sldId id="297" r:id="rId8"/>
    <p:sldId id="296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98" r:id="rId20"/>
    <p:sldId id="269" r:id="rId21"/>
    <p:sldId id="270" r:id="rId22"/>
    <p:sldId id="271" r:id="rId23"/>
    <p:sldId id="272" r:id="rId24"/>
    <p:sldId id="275" r:id="rId25"/>
    <p:sldId id="273" r:id="rId26"/>
    <p:sldId id="274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56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94660"/>
  </p:normalViewPr>
  <p:slideViewPr>
    <p:cSldViewPr snapToGrid="0">
      <p:cViewPr>
        <p:scale>
          <a:sx n="75" d="100"/>
          <a:sy n="75" d="100"/>
        </p:scale>
        <p:origin x="198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1DC223-FBC5-4E1A-8C45-58B625576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2FD895-1D84-46E1-AECD-63D88A2A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D247A-907F-4C36-BA39-8C1F908F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E7F66A-4E2F-4A6E-8DA7-580FDEE1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A75901-7F18-44CC-9939-4CDB95A6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795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960B1-5BDE-47C9-B381-A4690939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25F40B7-F175-42E2-B011-A30D8C72C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4273828-1945-40C4-B28A-20D82F87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0EA8C6-A7C4-4845-AAC9-B0E50B698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D0E260-F697-4DC4-A233-A8E6D7B1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042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6A127B7-509D-49F5-921B-1660596FC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B683126-DFD9-44FE-B40E-6796ACD2E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21AF65-1F2E-46B6-B3EC-D2AA61A60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533E2E-BEAC-4449-8A90-297D4A55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3A979D-7716-4BBB-850D-FD831E1A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347B2B-7D13-4FAE-A682-B4BA3287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957C5-F478-4FBE-A1B6-CA797C045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2BB8BD-82CE-4F46-9759-9C9FD287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13D17C-BA7D-4125-974C-8C556831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0C5C20F-FBE8-4266-A9BC-E8F66D5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859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9DCC95-9ABC-4B1F-BFCC-47B86E40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64AE69-E86E-4995-8A9B-59638BC4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79D8A5-7775-4D4F-AEA8-AA769D991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953066-0431-4A57-9266-9C8AF647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37ACB5-3AA5-40E7-8D4F-5555D7AD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800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4BA3D-8A21-4403-A1CB-A0096B85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CD45D9-C93C-46E1-B278-CE42F7811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59BB11-A4C4-4FD4-A598-EB6507FC9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E09EA2F-A0C1-493D-AC41-ABD15CC98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45C6A2-4A24-46A9-9481-9BA297F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A38A85F-FE43-429A-BCFB-A6375B55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86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426BB-BE4A-4BBB-8ADE-BEA56FBEA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547C5C-805B-4831-AB88-43E8BC042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5D971FC-A4F4-4D1C-A7FC-63E59A464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BA78C2-939F-40A5-94A9-B019C56B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2D173B9-39D3-4727-82EC-204BB1D4EF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8700F08-FC75-4E7C-8459-6B40259BF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65F5682-51C7-4523-987E-93EFFB9E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67ECE01-309D-438C-BC6F-5541032B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4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70E72-2E7A-47FA-A35D-2CC4C534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798B9C7-6522-4F7A-9C1E-41B41783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1876127-F514-48D6-A099-6D84055FD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6847417-6B40-4657-ADE5-7C6BE1C5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31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129C3B-0284-458C-A8D2-B141E139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28224D-71C9-4E80-8861-B402A71E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DFA702-B429-461D-9633-A60318528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26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12AED0-6D7C-4D54-B57F-2EB49BA2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A7C7B7-7BDE-4CCC-A38B-A62CF43D1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6CECCE8-8365-43E8-A7DA-36163D3F3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D4D897-7FBD-4F94-AFFE-ED884C111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FEE7465-159D-447A-B5C7-07BF9E59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026AC5-4B71-4783-962B-742F3593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8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31E0DC-BD6E-40EC-8D85-F75CA571B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EFA9A43-BE66-4510-B58D-52D48B30E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FFE85A0-9240-47DB-A3F8-8580153D5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50E16B-44A8-4969-9807-E6DDC5D7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03C039-EA05-4FDD-BD2E-C03857E5A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66C82B4-FCFB-4811-9543-8F0EDC9CE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0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4B208FA-003F-49E8-BD6D-CF37597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AFF507-7443-48F1-AD77-2E980D28D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3902A5-0CAB-4960-9F6F-663142F05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10B2-723A-4267-AD80-27A9DA4D9EAC}" type="datetimeFigureOut">
              <a:rPr lang="zh-TW" altLang="en-US" smtClean="0"/>
              <a:t>2022/1/18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32C42E-6A20-4BBA-AE40-B56793378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C19D14-EEE3-499C-93FA-F06BA43DF4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19F0F-5A3E-4E13-AFB3-DC30CE1E15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5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9929B-CD23-4D57-864A-DC42EDE5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7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BB6FE3-DFAE-4686-9767-A2EB9647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1323"/>
            <a:ext cx="12192000" cy="6195353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6118DD8-438C-495B-A501-25A1DD5F53F8}"/>
              </a:ext>
            </a:extLst>
          </p:cNvPr>
          <p:cNvGrpSpPr/>
          <p:nvPr/>
        </p:nvGrpSpPr>
        <p:grpSpPr>
          <a:xfrm>
            <a:off x="1073001" y="3593740"/>
            <a:ext cx="3477750" cy="189525"/>
            <a:chOff x="1073001" y="3593740"/>
            <a:chExt cx="3477750" cy="18952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CF467B7-5008-4768-83A6-8146A5139579}"/>
                </a:ext>
              </a:extLst>
            </p:cNvPr>
            <p:cNvSpPr/>
            <p:nvPr/>
          </p:nvSpPr>
          <p:spPr>
            <a:xfrm>
              <a:off x="1073001" y="3603265"/>
              <a:ext cx="99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ED60154-8181-4D22-BD0A-F2EB3E476BB7}"/>
                </a:ext>
              </a:extLst>
            </p:cNvPr>
            <p:cNvSpPr/>
            <p:nvPr/>
          </p:nvSpPr>
          <p:spPr>
            <a:xfrm>
              <a:off x="2120751" y="3593740"/>
              <a:ext cx="2430000" cy="18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BDF7767A-2AA7-4667-B39B-DCA0C7BAFE8B}"/>
              </a:ext>
            </a:extLst>
          </p:cNvPr>
          <p:cNvSpPr/>
          <p:nvPr/>
        </p:nvSpPr>
        <p:spPr>
          <a:xfrm>
            <a:off x="1073001" y="3861053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6C7DF-57DC-49AA-8FC8-8B8E27B0ABEB}"/>
              </a:ext>
            </a:extLst>
          </p:cNvPr>
          <p:cNvSpPr/>
          <p:nvPr/>
        </p:nvSpPr>
        <p:spPr>
          <a:xfrm>
            <a:off x="1073001" y="4118841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BBD55-ECE4-4078-A932-88CB2CE0DD48}"/>
              </a:ext>
            </a:extLst>
          </p:cNvPr>
          <p:cNvSpPr/>
          <p:nvPr/>
        </p:nvSpPr>
        <p:spPr>
          <a:xfrm>
            <a:off x="1073001" y="437662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3DBBC3-563E-4A1C-92B5-617F970FC01C}"/>
              </a:ext>
            </a:extLst>
          </p:cNvPr>
          <p:cNvSpPr/>
          <p:nvPr/>
        </p:nvSpPr>
        <p:spPr>
          <a:xfrm>
            <a:off x="8369151" y="3843102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F924D0-3F48-4D2E-8316-A0F7908BA718}"/>
              </a:ext>
            </a:extLst>
          </p:cNvPr>
          <p:cNvSpPr/>
          <p:nvPr/>
        </p:nvSpPr>
        <p:spPr>
          <a:xfrm>
            <a:off x="8369151" y="4111108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2F3B1B-6D31-4019-AF95-381D6DE6771D}"/>
              </a:ext>
            </a:extLst>
          </p:cNvPr>
          <p:cNvSpPr/>
          <p:nvPr/>
        </p:nvSpPr>
        <p:spPr>
          <a:xfrm>
            <a:off x="8369151" y="4379114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E6F709-CA3D-4671-9C92-4A7B767131B0}"/>
              </a:ext>
            </a:extLst>
          </p:cNvPr>
          <p:cNvSpPr txBox="1"/>
          <p:nvPr/>
        </p:nvSpPr>
        <p:spPr>
          <a:xfrm>
            <a:off x="3276600" y="3224408"/>
            <a:ext cx="37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</a:rPr>
              <a:t>①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BAAC434-019D-4F9A-BD54-477D6C34352F}"/>
              </a:ext>
            </a:extLst>
          </p:cNvPr>
          <p:cNvSpPr txBox="1"/>
          <p:nvPr/>
        </p:nvSpPr>
        <p:spPr>
          <a:xfrm>
            <a:off x="10006402" y="48281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740A822B-702B-44F0-8C40-344069EC3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646" y="-222916"/>
            <a:ext cx="2606953" cy="41334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974E535A-FA30-4DDD-9852-DCD9CEF1BA02}"/>
              </a:ext>
            </a:extLst>
          </p:cNvPr>
          <p:cNvSpPr/>
          <p:nvPr/>
        </p:nvSpPr>
        <p:spPr>
          <a:xfrm>
            <a:off x="5685200" y="345417"/>
            <a:ext cx="720000" cy="36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9F27179-2751-41B6-856A-14A735DBAF1F}"/>
              </a:ext>
            </a:extLst>
          </p:cNvPr>
          <p:cNvCxnSpPr>
            <a:cxnSpLocks/>
          </p:cNvCxnSpPr>
          <p:nvPr/>
        </p:nvCxnSpPr>
        <p:spPr>
          <a:xfrm flipH="1">
            <a:off x="3987800" y="835845"/>
            <a:ext cx="1828800" cy="2573229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E32BB75-3463-44B3-8F73-96BC131148DC}"/>
              </a:ext>
            </a:extLst>
          </p:cNvPr>
          <p:cNvSpPr/>
          <p:nvPr/>
        </p:nvSpPr>
        <p:spPr>
          <a:xfrm>
            <a:off x="1073001" y="4634419"/>
            <a:ext cx="9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743D3DC-EA1B-4651-914C-5CE0B0FF1969}"/>
              </a:ext>
            </a:extLst>
          </p:cNvPr>
          <p:cNvSpPr/>
          <p:nvPr/>
        </p:nvSpPr>
        <p:spPr>
          <a:xfrm>
            <a:off x="8369151" y="4647119"/>
            <a:ext cx="369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BAE748-B8AB-488B-BF03-362B6E10D651}"/>
              </a:ext>
            </a:extLst>
          </p:cNvPr>
          <p:cNvSpPr/>
          <p:nvPr/>
        </p:nvSpPr>
        <p:spPr>
          <a:xfrm>
            <a:off x="8369151" y="3575096"/>
            <a:ext cx="3690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21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69AEDD5D-4C9F-4C25-8EC1-BB3480CC4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95275"/>
            <a:ext cx="3952875" cy="6267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E87DE-9595-4A55-A29C-C6472FD30044}"/>
              </a:ext>
            </a:extLst>
          </p:cNvPr>
          <p:cNvSpPr/>
          <p:nvPr/>
        </p:nvSpPr>
        <p:spPr>
          <a:xfrm>
            <a:off x="3668142" y="572892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0A272686-285B-4FF1-9BA5-55C29BE6FA3B}"/>
              </a:ext>
            </a:extLst>
          </p:cNvPr>
          <p:cNvCxnSpPr>
            <a:cxnSpLocks/>
          </p:cNvCxnSpPr>
          <p:nvPr/>
        </p:nvCxnSpPr>
        <p:spPr>
          <a:xfrm flipH="1">
            <a:off x="2667000" y="1133198"/>
            <a:ext cx="1167002" cy="15211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9E57499D-9859-4C08-B932-77C183AC2873}"/>
              </a:ext>
            </a:extLst>
          </p:cNvPr>
          <p:cNvSpPr/>
          <p:nvPr/>
        </p:nvSpPr>
        <p:spPr>
          <a:xfrm>
            <a:off x="1102741" y="2833492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0786B48-722D-4012-A922-DDEF9301B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320" y="295275"/>
            <a:ext cx="3952875" cy="62674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6CB83-2B28-4E51-8520-4C5333E43738}"/>
              </a:ext>
            </a:extLst>
          </p:cNvPr>
          <p:cNvSpPr/>
          <p:nvPr/>
        </p:nvSpPr>
        <p:spPr>
          <a:xfrm>
            <a:off x="5814274" y="2546498"/>
            <a:ext cx="19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3B8FFF-0150-4B79-B3E5-DFE63CB6D401}"/>
              </a:ext>
            </a:extLst>
          </p:cNvPr>
          <p:cNvSpPr/>
          <p:nvPr/>
        </p:nvSpPr>
        <p:spPr>
          <a:xfrm>
            <a:off x="4785573" y="3676798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E10C0D0-D893-4D6C-924D-6E01FFDC5276}"/>
              </a:ext>
            </a:extLst>
          </p:cNvPr>
          <p:cNvCxnSpPr>
            <a:cxnSpLocks/>
          </p:cNvCxnSpPr>
          <p:nvPr/>
        </p:nvCxnSpPr>
        <p:spPr>
          <a:xfrm flipV="1">
            <a:off x="4312254" y="2820792"/>
            <a:ext cx="1663286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FF7D9F09-9D73-4CD2-A419-C9C6D016F18F}"/>
              </a:ext>
            </a:extLst>
          </p:cNvPr>
          <p:cNvCxnSpPr>
            <a:cxnSpLocks/>
          </p:cNvCxnSpPr>
          <p:nvPr/>
        </p:nvCxnSpPr>
        <p:spPr>
          <a:xfrm flipH="1">
            <a:off x="6322757" y="3108998"/>
            <a:ext cx="313152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31FA172-589A-41DA-91A1-85FAF5419E23}"/>
              </a:ext>
            </a:extLst>
          </p:cNvPr>
          <p:cNvSpPr/>
          <p:nvPr/>
        </p:nvSpPr>
        <p:spPr>
          <a:xfrm>
            <a:off x="6378300" y="4469304"/>
            <a:ext cx="1440000" cy="63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C50FD2D-152A-4C66-9CE2-A439654969E0}"/>
              </a:ext>
            </a:extLst>
          </p:cNvPr>
          <p:cNvCxnSpPr>
            <a:cxnSpLocks/>
          </p:cNvCxnSpPr>
          <p:nvPr/>
        </p:nvCxnSpPr>
        <p:spPr>
          <a:xfrm>
            <a:off x="5964217" y="4171951"/>
            <a:ext cx="333189" cy="51850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B436E55A-A3E9-4C72-910C-FCC09498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29" y="295275"/>
            <a:ext cx="3952875" cy="626745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B337CB75-5086-4C37-B61C-365AECB93049}"/>
              </a:ext>
            </a:extLst>
          </p:cNvPr>
          <p:cNvSpPr/>
          <p:nvPr/>
        </p:nvSpPr>
        <p:spPr>
          <a:xfrm>
            <a:off x="9486900" y="1159159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52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E234B5-4563-4A48-BB6B-3E0D817A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C3CA6A1-BDE0-4D87-853A-0E4315CE322C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951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BD018F9E-8CCE-461D-899D-61082D3B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308" y="-116115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4E2F69B-58B1-42A3-ADAB-B07C030E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200" y="-532741"/>
            <a:ext cx="2425433" cy="3845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5D1A6F-617C-43D2-AC37-65D564B9CD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30" t="32269" r="27878" b="1320"/>
          <a:stretch/>
        </p:blipFill>
        <p:spPr>
          <a:xfrm>
            <a:off x="657548" y="874352"/>
            <a:ext cx="3127376" cy="4554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CFAE577-FB83-40DC-AB11-945BBA2FEAAE}"/>
              </a:ext>
            </a:extLst>
          </p:cNvPr>
          <p:cNvSpPr/>
          <p:nvPr/>
        </p:nvSpPr>
        <p:spPr>
          <a:xfrm>
            <a:off x="9105481" y="-1"/>
            <a:ext cx="836804" cy="6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3A15BAC-46C3-48C2-A32C-B1C93044557D}"/>
              </a:ext>
            </a:extLst>
          </p:cNvPr>
          <p:cNvCxnSpPr>
            <a:cxnSpLocks/>
          </p:cNvCxnSpPr>
          <p:nvPr/>
        </p:nvCxnSpPr>
        <p:spPr>
          <a:xfrm flipH="1">
            <a:off x="8189008" y="874352"/>
            <a:ext cx="1274306" cy="267076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DF50F23-1FD7-442E-B61A-9C5188556ECB}"/>
              </a:ext>
            </a:extLst>
          </p:cNvPr>
          <p:cNvSpPr/>
          <p:nvPr/>
        </p:nvSpPr>
        <p:spPr>
          <a:xfrm>
            <a:off x="4228680" y="3608635"/>
            <a:ext cx="23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2384D36-9626-4144-96F1-C87B630293C0}"/>
              </a:ext>
            </a:extLst>
          </p:cNvPr>
          <p:cNvSpPr/>
          <p:nvPr/>
        </p:nvSpPr>
        <p:spPr>
          <a:xfrm>
            <a:off x="6738612" y="3620744"/>
            <a:ext cx="32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3E12EB-F16C-42A3-8F10-709AFAF37400}"/>
              </a:ext>
            </a:extLst>
          </p:cNvPr>
          <p:cNvSpPr/>
          <p:nvPr/>
        </p:nvSpPr>
        <p:spPr>
          <a:xfrm>
            <a:off x="6749143" y="4416423"/>
            <a:ext cx="23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2EA7B9-31CD-40FE-BB95-D113DBAF7E06}"/>
              </a:ext>
            </a:extLst>
          </p:cNvPr>
          <p:cNvSpPr/>
          <p:nvPr/>
        </p:nvSpPr>
        <p:spPr>
          <a:xfrm>
            <a:off x="4372819" y="5315671"/>
            <a:ext cx="2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CFC640-4EE1-420A-B4EC-EC9DA70E889E}"/>
              </a:ext>
            </a:extLst>
          </p:cNvPr>
          <p:cNvSpPr/>
          <p:nvPr/>
        </p:nvSpPr>
        <p:spPr>
          <a:xfrm>
            <a:off x="4246844" y="594089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133A89A-6255-42DD-AFB4-B5D776216512}"/>
              </a:ext>
            </a:extLst>
          </p:cNvPr>
          <p:cNvSpPr/>
          <p:nvPr/>
        </p:nvSpPr>
        <p:spPr>
          <a:xfrm>
            <a:off x="705172" y="1841388"/>
            <a:ext cx="3060000" cy="30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47665A-486F-4D44-845A-04147B42FABE}"/>
              </a:ext>
            </a:extLst>
          </p:cNvPr>
          <p:cNvSpPr/>
          <p:nvPr/>
        </p:nvSpPr>
        <p:spPr>
          <a:xfrm>
            <a:off x="2950321" y="5021254"/>
            <a:ext cx="81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A891CF9-9BB2-404B-8EF4-D373280E7071}"/>
              </a:ext>
            </a:extLst>
          </p:cNvPr>
          <p:cNvCxnSpPr>
            <a:cxnSpLocks/>
          </p:cNvCxnSpPr>
          <p:nvPr/>
        </p:nvCxnSpPr>
        <p:spPr>
          <a:xfrm flipV="1">
            <a:off x="5352117" y="438673"/>
            <a:ext cx="3566798" cy="303614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27BF89F-7AC0-4D73-8F32-76F103BE2343}"/>
              </a:ext>
            </a:extLst>
          </p:cNvPr>
          <p:cNvCxnSpPr>
            <a:cxnSpLocks/>
          </p:cNvCxnSpPr>
          <p:nvPr/>
        </p:nvCxnSpPr>
        <p:spPr>
          <a:xfrm flipH="1">
            <a:off x="7847067" y="4010357"/>
            <a:ext cx="259422" cy="3571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4C563C98-E69A-4095-AB6B-1F5B34A10844}"/>
              </a:ext>
            </a:extLst>
          </p:cNvPr>
          <p:cNvCxnSpPr>
            <a:cxnSpLocks/>
          </p:cNvCxnSpPr>
          <p:nvPr/>
        </p:nvCxnSpPr>
        <p:spPr>
          <a:xfrm flipH="1">
            <a:off x="4847226" y="4956423"/>
            <a:ext cx="1851165" cy="40459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4CEB270-DDE8-43CA-A5C5-7F2142BA6A3C}"/>
              </a:ext>
            </a:extLst>
          </p:cNvPr>
          <p:cNvCxnSpPr>
            <a:cxnSpLocks/>
          </p:cNvCxnSpPr>
          <p:nvPr/>
        </p:nvCxnSpPr>
        <p:spPr>
          <a:xfrm flipH="1" flipV="1">
            <a:off x="3899401" y="4534855"/>
            <a:ext cx="560166" cy="6034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D75AC69-ED3A-4BB4-8E16-FE1C1F419B2D}"/>
              </a:ext>
            </a:extLst>
          </p:cNvPr>
          <p:cNvCxnSpPr>
            <a:cxnSpLocks/>
          </p:cNvCxnSpPr>
          <p:nvPr/>
        </p:nvCxnSpPr>
        <p:spPr>
          <a:xfrm>
            <a:off x="3347939" y="5501120"/>
            <a:ext cx="820473" cy="61977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14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4877F16-60E7-4FF0-8BB8-27AAFF479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70" y="0"/>
            <a:ext cx="6755759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20AAA7-91DC-4DF3-9168-36629DA3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12" y="46672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407C98-2607-4DF7-9B78-8442F6C0F0DD}"/>
              </a:ext>
            </a:extLst>
          </p:cNvPr>
          <p:cNvSpPr/>
          <p:nvPr/>
        </p:nvSpPr>
        <p:spPr>
          <a:xfrm>
            <a:off x="3920218" y="5546723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FA08E-174E-4E64-9D50-A94E4E6FA99D}"/>
              </a:ext>
            </a:extLst>
          </p:cNvPr>
          <p:cNvSpPr/>
          <p:nvPr/>
        </p:nvSpPr>
        <p:spPr>
          <a:xfrm>
            <a:off x="8920843" y="2492373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3C42030-05B1-4BBE-9D2C-BCE8907C716A}"/>
              </a:ext>
            </a:extLst>
          </p:cNvPr>
          <p:cNvCxnSpPr>
            <a:cxnSpLocks/>
          </p:cNvCxnSpPr>
          <p:nvPr/>
        </p:nvCxnSpPr>
        <p:spPr>
          <a:xfrm flipV="1">
            <a:off x="4305299" y="2914650"/>
            <a:ext cx="4562476" cy="254719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09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D1CE6FC-0A3C-4D35-93F5-15FAB9A2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1983D3-D3CF-4D9A-B6B9-F0836EAEA11A}"/>
              </a:ext>
            </a:extLst>
          </p:cNvPr>
          <p:cNvSpPr/>
          <p:nvPr/>
        </p:nvSpPr>
        <p:spPr>
          <a:xfrm>
            <a:off x="6311900" y="2010058"/>
            <a:ext cx="2340000" cy="19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7888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>
            <a:extLst>
              <a:ext uri="{FF2B5EF4-FFF2-40B4-BE49-F238E27FC236}">
                <a16:creationId xmlns:a16="http://schemas.microsoft.com/office/drawing/2014/main" id="{F40B601C-F126-4D63-A287-42747EC9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016" y="1019175"/>
            <a:ext cx="3295650" cy="58388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3AD8EC-5746-4BE1-9F34-CAF3E68AD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033" y="-317498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E92B13F-ED75-4FDD-BC15-02EA9B05D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7800" y="4222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514860-31CF-48F0-A2BA-59F109218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180" y="2149477"/>
            <a:ext cx="2724620" cy="432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149AB29-CF48-4460-BF47-91C6B893E63C}"/>
              </a:ext>
            </a:extLst>
          </p:cNvPr>
          <p:cNvSpPr/>
          <p:nvPr/>
        </p:nvSpPr>
        <p:spPr>
          <a:xfrm>
            <a:off x="218007" y="1616075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C050-4A86-4089-ACC8-03063F626830}"/>
              </a:ext>
            </a:extLst>
          </p:cNvPr>
          <p:cNvSpPr/>
          <p:nvPr/>
        </p:nvSpPr>
        <p:spPr>
          <a:xfrm>
            <a:off x="1907107" y="585175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41F7CC1-7459-4D01-B91D-BEE451CA52F5}"/>
              </a:ext>
            </a:extLst>
          </p:cNvPr>
          <p:cNvSpPr/>
          <p:nvPr/>
        </p:nvSpPr>
        <p:spPr>
          <a:xfrm>
            <a:off x="2592898" y="275150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0C2635-B246-468A-A924-0B29D4EB9C3B}"/>
              </a:ext>
            </a:extLst>
          </p:cNvPr>
          <p:cNvSpPr/>
          <p:nvPr/>
        </p:nvSpPr>
        <p:spPr>
          <a:xfrm>
            <a:off x="4441502" y="5139102"/>
            <a:ext cx="20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72D247F-2C7A-4369-AE50-2BC6BF387A06}"/>
              </a:ext>
            </a:extLst>
          </p:cNvPr>
          <p:cNvCxnSpPr>
            <a:cxnSpLocks/>
          </p:cNvCxnSpPr>
          <p:nvPr/>
        </p:nvCxnSpPr>
        <p:spPr>
          <a:xfrm flipH="1">
            <a:off x="1208007" y="945175"/>
            <a:ext cx="582693" cy="59987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F00F62D-A12F-4A15-82F6-01D197F070AC}"/>
              </a:ext>
            </a:extLst>
          </p:cNvPr>
          <p:cNvCxnSpPr>
            <a:cxnSpLocks/>
          </p:cNvCxnSpPr>
          <p:nvPr/>
        </p:nvCxnSpPr>
        <p:spPr>
          <a:xfrm>
            <a:off x="1208007" y="2149477"/>
            <a:ext cx="4060819" cy="29186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12BBF690-55CA-4100-A3C3-FAC8A1E62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287" y="61001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65613936-20CD-4DC7-A46C-BF752563A226}"/>
              </a:ext>
            </a:extLst>
          </p:cNvPr>
          <p:cNvSpPr/>
          <p:nvPr/>
        </p:nvSpPr>
        <p:spPr>
          <a:xfrm>
            <a:off x="6982252" y="2962702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7009A73-7B25-49AB-950E-2950FC114146}"/>
              </a:ext>
            </a:extLst>
          </p:cNvPr>
          <p:cNvSpPr/>
          <p:nvPr/>
        </p:nvSpPr>
        <p:spPr>
          <a:xfrm>
            <a:off x="8748423" y="5255602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B8DF391-EB4A-47C1-991C-468CF75C0940}"/>
              </a:ext>
            </a:extLst>
          </p:cNvPr>
          <p:cNvCxnSpPr>
            <a:cxnSpLocks/>
          </p:cNvCxnSpPr>
          <p:nvPr/>
        </p:nvCxnSpPr>
        <p:spPr>
          <a:xfrm flipV="1">
            <a:off x="5635622" y="3678183"/>
            <a:ext cx="1403800" cy="130457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E806BF3-A354-40ED-BF81-8E464658E4A7}"/>
              </a:ext>
            </a:extLst>
          </p:cNvPr>
          <p:cNvCxnSpPr>
            <a:cxnSpLocks/>
          </p:cNvCxnSpPr>
          <p:nvPr/>
        </p:nvCxnSpPr>
        <p:spPr>
          <a:xfrm>
            <a:off x="7447191" y="3678183"/>
            <a:ext cx="1501445" cy="146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1DF4EF51-9F3D-4880-9187-B3FEEB82899D}"/>
              </a:ext>
            </a:extLst>
          </p:cNvPr>
          <p:cNvSpPr/>
          <p:nvPr/>
        </p:nvSpPr>
        <p:spPr>
          <a:xfrm>
            <a:off x="10996323" y="6186777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2EFF5B8F-2CAC-4CCC-A198-39AACF1D1F85}"/>
              </a:ext>
            </a:extLst>
          </p:cNvPr>
          <p:cNvCxnSpPr>
            <a:cxnSpLocks/>
          </p:cNvCxnSpPr>
          <p:nvPr/>
        </p:nvCxnSpPr>
        <p:spPr>
          <a:xfrm>
            <a:off x="10179647" y="5525602"/>
            <a:ext cx="1205616" cy="5689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89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7CEB3CBB-6910-4E63-B11A-8CADAA8E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984" y="3145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414937-11D3-42C7-90BF-0DCAD2F00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AAD0D0-3C57-4B7A-9486-B257048AE409}"/>
              </a:ext>
            </a:extLst>
          </p:cNvPr>
          <p:cNvSpPr/>
          <p:nvPr/>
        </p:nvSpPr>
        <p:spPr>
          <a:xfrm>
            <a:off x="2146300" y="5016500"/>
            <a:ext cx="279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17F9A80-E1B2-495B-BCFD-BFA655DF7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934" y="139700"/>
            <a:ext cx="3295650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9D1334-A112-4508-A177-A013C54A83D2}"/>
              </a:ext>
            </a:extLst>
          </p:cNvPr>
          <p:cNvSpPr/>
          <p:nvPr/>
        </p:nvSpPr>
        <p:spPr>
          <a:xfrm>
            <a:off x="7035159" y="6057900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90748D26-3A56-4A26-BB31-A6B49AA2CC01}"/>
              </a:ext>
            </a:extLst>
          </p:cNvPr>
          <p:cNvCxnSpPr>
            <a:cxnSpLocks/>
          </p:cNvCxnSpPr>
          <p:nvPr/>
        </p:nvCxnSpPr>
        <p:spPr>
          <a:xfrm>
            <a:off x="5053780" y="5340140"/>
            <a:ext cx="1927054" cy="86836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7E347610-1001-41B7-844A-0CEBEA2DE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3720" y="0"/>
            <a:ext cx="6755759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08709CE-DBDB-42DE-9C3C-A3CD405E4ED2}"/>
              </a:ext>
            </a:extLst>
          </p:cNvPr>
          <p:cNvSpPr/>
          <p:nvPr/>
        </p:nvSpPr>
        <p:spPr>
          <a:xfrm>
            <a:off x="8811921" y="4463800"/>
            <a:ext cx="32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71FB1E-DC80-46A1-AE0B-2EA3E7F095ED}"/>
              </a:ext>
            </a:extLst>
          </p:cNvPr>
          <p:cNvSpPr/>
          <p:nvPr/>
        </p:nvSpPr>
        <p:spPr>
          <a:xfrm>
            <a:off x="10837928" y="3847600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6420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21AB8C-E84E-49AF-AC89-627230DC9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0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F687020-038B-4B4F-A028-FDB460FF8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0" y="0"/>
            <a:ext cx="6755759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EC24B5-27A5-4762-9711-AA1AA7DB6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40" y="104457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EBE2C9-5115-4F99-B3B1-A7A4CA02A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615" y="-187325"/>
            <a:ext cx="3295650" cy="583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6F5B7-8FAE-435A-B08C-BFA1FA54BF67}"/>
              </a:ext>
            </a:extLst>
          </p:cNvPr>
          <p:cNvSpPr/>
          <p:nvPr/>
        </p:nvSpPr>
        <p:spPr>
          <a:xfrm>
            <a:off x="2054668" y="2232387"/>
            <a:ext cx="11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F7A374-4D14-46E3-B138-A5F94AE6147E}"/>
              </a:ext>
            </a:extLst>
          </p:cNvPr>
          <p:cNvSpPr/>
          <p:nvPr/>
        </p:nvSpPr>
        <p:spPr>
          <a:xfrm>
            <a:off x="5818882" y="4988286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6662BB8-792F-4AED-8F3C-9FD280DFF4FC}"/>
              </a:ext>
            </a:extLst>
          </p:cNvPr>
          <p:cNvSpPr/>
          <p:nvPr/>
        </p:nvSpPr>
        <p:spPr>
          <a:xfrm>
            <a:off x="4060699" y="2719387"/>
            <a:ext cx="54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A4B245-6DD3-4A26-B996-B134854FCF8A}"/>
              </a:ext>
            </a:extLst>
          </p:cNvPr>
          <p:cNvSpPr/>
          <p:nvPr/>
        </p:nvSpPr>
        <p:spPr>
          <a:xfrm>
            <a:off x="7085090" y="6219575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F397E00-C191-4B31-859D-9467BDEBC809}"/>
              </a:ext>
            </a:extLst>
          </p:cNvPr>
          <p:cNvSpPr/>
          <p:nvPr/>
        </p:nvSpPr>
        <p:spPr>
          <a:xfrm>
            <a:off x="8558288" y="2960560"/>
            <a:ext cx="2880000" cy="37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6B451C38-CD7E-4986-8649-9D876A8D3911}"/>
              </a:ext>
            </a:extLst>
          </p:cNvPr>
          <p:cNvCxnSpPr>
            <a:cxnSpLocks/>
          </p:cNvCxnSpPr>
          <p:nvPr/>
        </p:nvCxnSpPr>
        <p:spPr>
          <a:xfrm>
            <a:off x="2606115" y="2714441"/>
            <a:ext cx="1321428" cy="27494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603EDD1D-E212-4A46-8A5A-29B538898EDD}"/>
              </a:ext>
            </a:extLst>
          </p:cNvPr>
          <p:cNvCxnSpPr>
            <a:cxnSpLocks/>
          </p:cNvCxnSpPr>
          <p:nvPr/>
        </p:nvCxnSpPr>
        <p:spPr>
          <a:xfrm>
            <a:off x="4508500" y="3429000"/>
            <a:ext cx="1310382" cy="14868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EA739A3-BB9D-4863-BEDF-F26A588A4D10}"/>
              </a:ext>
            </a:extLst>
          </p:cNvPr>
          <p:cNvCxnSpPr>
            <a:cxnSpLocks/>
          </p:cNvCxnSpPr>
          <p:nvPr/>
        </p:nvCxnSpPr>
        <p:spPr>
          <a:xfrm>
            <a:off x="6476588" y="5600716"/>
            <a:ext cx="602294" cy="5476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399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9B9E555-1C7E-4069-A90F-CDEF34AE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4" y="-825500"/>
            <a:ext cx="7817491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369A31A-7553-486D-B3EE-5D46C2F2B3B8}"/>
              </a:ext>
            </a:extLst>
          </p:cNvPr>
          <p:cNvSpPr/>
          <p:nvPr/>
        </p:nvSpPr>
        <p:spPr>
          <a:xfrm>
            <a:off x="7510540" y="-195275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69EAFEF-362A-4A2A-9179-0DF94A383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879" y="11246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5A2287-7C76-45E1-8612-755EDFF4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71" y="444863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FEF5F93-1F32-4EC4-BFAF-C85B18273AFD}"/>
              </a:ext>
            </a:extLst>
          </p:cNvPr>
          <p:cNvSpPr/>
          <p:nvPr/>
        </p:nvSpPr>
        <p:spPr>
          <a:xfrm>
            <a:off x="8420800" y="2779013"/>
            <a:ext cx="2880000" cy="59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6B3948-18A5-4AF4-8054-0B470614D4F6}"/>
              </a:ext>
            </a:extLst>
          </p:cNvPr>
          <p:cNvSpPr/>
          <p:nvPr/>
        </p:nvSpPr>
        <p:spPr>
          <a:xfrm>
            <a:off x="10942547" y="741474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BCEE52F-8433-491D-8CDF-C8FB3E22A4E3}"/>
              </a:ext>
            </a:extLst>
          </p:cNvPr>
          <p:cNvCxnSpPr>
            <a:cxnSpLocks/>
          </p:cNvCxnSpPr>
          <p:nvPr/>
        </p:nvCxnSpPr>
        <p:spPr>
          <a:xfrm flipH="1">
            <a:off x="9817100" y="1139575"/>
            <a:ext cx="1047142" cy="145122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964A01-B4BB-4955-B747-E2E3D59E8BA9}"/>
              </a:ext>
            </a:extLst>
          </p:cNvPr>
          <p:cNvCxnSpPr>
            <a:cxnSpLocks/>
          </p:cNvCxnSpPr>
          <p:nvPr/>
        </p:nvCxnSpPr>
        <p:spPr>
          <a:xfrm flipH="1" flipV="1">
            <a:off x="8119176" y="444862"/>
            <a:ext cx="963884" cy="2145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B00139C-34BB-4B6D-920E-8390D6F81566}"/>
              </a:ext>
            </a:extLst>
          </p:cNvPr>
          <p:cNvSpPr/>
          <p:nvPr/>
        </p:nvSpPr>
        <p:spPr>
          <a:xfrm>
            <a:off x="6511877" y="1963239"/>
            <a:ext cx="1068435" cy="5998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83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06D0502-DC77-40CD-9CE9-9C947844B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16" y="0"/>
            <a:ext cx="7778167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FB563BF-F1B4-4D86-A809-BD36B6E52208}"/>
              </a:ext>
            </a:extLst>
          </p:cNvPr>
          <p:cNvSpPr/>
          <p:nvPr/>
        </p:nvSpPr>
        <p:spPr>
          <a:xfrm>
            <a:off x="8359944" y="1063783"/>
            <a:ext cx="1530000" cy="47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21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44A5CC1-344C-43DC-9CFC-D1EBFDFD2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88DAAC3-561B-46F7-8C1A-567A10C25377}"/>
              </a:ext>
            </a:extLst>
          </p:cNvPr>
          <p:cNvSpPr/>
          <p:nvPr/>
        </p:nvSpPr>
        <p:spPr>
          <a:xfrm>
            <a:off x="7894546" y="627174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CF0712B-DD42-4146-9D9E-3A51B22DE01F}"/>
              </a:ext>
            </a:extLst>
          </p:cNvPr>
          <p:cNvCxnSpPr>
            <a:cxnSpLocks/>
          </p:cNvCxnSpPr>
          <p:nvPr/>
        </p:nvCxnSpPr>
        <p:spPr>
          <a:xfrm>
            <a:off x="8570072" y="1228776"/>
            <a:ext cx="0" cy="3546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07C769F1-C81B-4D49-AA1E-D92924A3E3B1}"/>
              </a:ext>
            </a:extLst>
          </p:cNvPr>
          <p:cNvSpPr/>
          <p:nvPr/>
        </p:nvSpPr>
        <p:spPr>
          <a:xfrm>
            <a:off x="7894546" y="4903611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56773D-486E-487B-A491-CF004970A0DA}"/>
              </a:ext>
            </a:extLst>
          </p:cNvPr>
          <p:cNvSpPr/>
          <p:nvPr/>
        </p:nvSpPr>
        <p:spPr>
          <a:xfrm>
            <a:off x="4503646" y="4068874"/>
            <a:ext cx="20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30F3CFE-E82F-49C5-84B9-10AA2A82FCD9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775200"/>
            <a:ext cx="1663700" cy="3429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41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772EBAC-302B-406F-B365-0BF8111E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41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1E9F00D-8228-49A1-8FAF-73CED626F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0"/>
            <a:ext cx="6755759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B165E3B-2C94-49D2-A070-9E299C51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5275" y="-417512"/>
            <a:ext cx="3295650" cy="58388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51505-3BD8-4A60-85F4-B76B21E7E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350" y="1436687"/>
            <a:ext cx="3295650" cy="58388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FABFC66-D6BA-49F7-AF1A-AE3C42C35BAB}"/>
              </a:ext>
            </a:extLst>
          </p:cNvPr>
          <p:cNvSpPr/>
          <p:nvPr/>
        </p:nvSpPr>
        <p:spPr>
          <a:xfrm>
            <a:off x="2065247" y="3165900"/>
            <a:ext cx="1351053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67ABFCFD-F645-406B-9E6B-73B5D2E02191}"/>
              </a:ext>
            </a:extLst>
          </p:cNvPr>
          <p:cNvCxnSpPr>
            <a:cxnSpLocks/>
          </p:cNvCxnSpPr>
          <p:nvPr/>
        </p:nvCxnSpPr>
        <p:spPr>
          <a:xfrm flipH="1">
            <a:off x="3683000" y="2838076"/>
            <a:ext cx="3007472" cy="3278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F9F7991-45BB-4BFE-A2EE-3AA64C7380D1}"/>
              </a:ext>
            </a:extLst>
          </p:cNvPr>
          <p:cNvSpPr/>
          <p:nvPr/>
        </p:nvSpPr>
        <p:spPr>
          <a:xfrm>
            <a:off x="6900024" y="2628188"/>
            <a:ext cx="19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943131-9137-4D0C-9B1D-8AD128B4C05C}"/>
              </a:ext>
            </a:extLst>
          </p:cNvPr>
          <p:cNvSpPr/>
          <p:nvPr/>
        </p:nvSpPr>
        <p:spPr>
          <a:xfrm>
            <a:off x="9142322" y="509040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7A122A-859D-493C-8FE2-FC9C1C7C21B0}"/>
              </a:ext>
            </a:extLst>
          </p:cNvPr>
          <p:cNvSpPr/>
          <p:nvPr/>
        </p:nvSpPr>
        <p:spPr>
          <a:xfrm>
            <a:off x="10802847" y="66203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B198E0-669B-4DBD-852F-F29773DA6D5C}"/>
              </a:ext>
            </a:extLst>
          </p:cNvPr>
          <p:cNvSpPr/>
          <p:nvPr/>
        </p:nvSpPr>
        <p:spPr>
          <a:xfrm>
            <a:off x="12382500" y="4762500"/>
            <a:ext cx="12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7A2AE17-251B-40A1-ACF2-A978CD31A57E}"/>
              </a:ext>
            </a:extLst>
          </p:cNvPr>
          <p:cNvCxnSpPr>
            <a:cxnSpLocks/>
          </p:cNvCxnSpPr>
          <p:nvPr/>
        </p:nvCxnSpPr>
        <p:spPr>
          <a:xfrm>
            <a:off x="3530600" y="3723200"/>
            <a:ext cx="5450781" cy="152681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63BE00A-CAA8-42CB-9484-F3B9EC929C57}"/>
              </a:ext>
            </a:extLst>
          </p:cNvPr>
          <p:cNvCxnSpPr>
            <a:cxnSpLocks/>
          </p:cNvCxnSpPr>
          <p:nvPr/>
        </p:nvCxnSpPr>
        <p:spPr>
          <a:xfrm>
            <a:off x="9561860" y="5585007"/>
            <a:ext cx="1181475" cy="9857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2A005E1-C731-480F-A546-5BF712E8E937}"/>
              </a:ext>
            </a:extLst>
          </p:cNvPr>
          <p:cNvCxnSpPr>
            <a:cxnSpLocks/>
          </p:cNvCxnSpPr>
          <p:nvPr/>
        </p:nvCxnSpPr>
        <p:spPr>
          <a:xfrm flipV="1">
            <a:off x="11403937" y="5503160"/>
            <a:ext cx="1289900" cy="106755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29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90E6DE92-29D6-4718-9539-F51B7CAD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950" y="82550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C7078FD-4ED6-4D37-81D3-4F1D61B65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727462C-A5A5-4DC1-AE4B-B73BA69B8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25500"/>
            <a:ext cx="6755759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9073469-9B51-4A3C-B2DF-7FDBF0440D27}"/>
              </a:ext>
            </a:extLst>
          </p:cNvPr>
          <p:cNvSpPr/>
          <p:nvPr/>
        </p:nvSpPr>
        <p:spPr>
          <a:xfrm>
            <a:off x="7345379" y="3673900"/>
            <a:ext cx="35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DF33622-79D9-4E94-BC0D-D15AF2D10B4A}"/>
              </a:ext>
            </a:extLst>
          </p:cNvPr>
          <p:cNvCxnSpPr>
            <a:cxnSpLocks/>
          </p:cNvCxnSpPr>
          <p:nvPr/>
        </p:nvCxnSpPr>
        <p:spPr>
          <a:xfrm>
            <a:off x="4901836" y="3101176"/>
            <a:ext cx="2296317" cy="68342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EDB956D-B7B5-450D-91E4-ECD828DEA136}"/>
              </a:ext>
            </a:extLst>
          </p:cNvPr>
          <p:cNvSpPr/>
          <p:nvPr/>
        </p:nvSpPr>
        <p:spPr>
          <a:xfrm>
            <a:off x="4361836" y="2577388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65BC6BC-F34A-4576-81E3-E5DD373C7B87}"/>
              </a:ext>
            </a:extLst>
          </p:cNvPr>
          <p:cNvSpPr/>
          <p:nvPr/>
        </p:nvSpPr>
        <p:spPr>
          <a:xfrm>
            <a:off x="9313879" y="5540800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26F68-BE79-4738-8579-D1007100E29D}"/>
              </a:ext>
            </a:extLst>
          </p:cNvPr>
          <p:cNvSpPr/>
          <p:nvPr/>
        </p:nvSpPr>
        <p:spPr>
          <a:xfrm>
            <a:off x="13598630" y="5239600"/>
            <a:ext cx="144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9B2EA7B-C8F5-4077-9580-368B040F3B00}"/>
              </a:ext>
            </a:extLst>
          </p:cNvPr>
          <p:cNvCxnSpPr>
            <a:cxnSpLocks/>
          </p:cNvCxnSpPr>
          <p:nvPr/>
        </p:nvCxnSpPr>
        <p:spPr>
          <a:xfrm>
            <a:off x="9885020" y="4282364"/>
            <a:ext cx="0" cy="11372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3A705B3-4B82-42A2-96AF-7E0E88A1AF55}"/>
              </a:ext>
            </a:extLst>
          </p:cNvPr>
          <p:cNvCxnSpPr>
            <a:cxnSpLocks/>
          </p:cNvCxnSpPr>
          <p:nvPr/>
        </p:nvCxnSpPr>
        <p:spPr>
          <a:xfrm flipV="1">
            <a:off x="10499672" y="5012400"/>
            <a:ext cx="1742448" cy="66935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703F88B2-110F-4C6A-8DAB-F82BD9683FD9}"/>
              </a:ext>
            </a:extLst>
          </p:cNvPr>
          <p:cNvSpPr/>
          <p:nvPr/>
        </p:nvSpPr>
        <p:spPr>
          <a:xfrm>
            <a:off x="12306982" y="4683682"/>
            <a:ext cx="108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DE95999-6AB9-4B6C-A670-550727D85045}"/>
              </a:ext>
            </a:extLst>
          </p:cNvPr>
          <p:cNvCxnSpPr>
            <a:cxnSpLocks/>
          </p:cNvCxnSpPr>
          <p:nvPr/>
        </p:nvCxnSpPr>
        <p:spPr>
          <a:xfrm>
            <a:off x="12877800" y="5308600"/>
            <a:ext cx="660077" cy="13686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5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49D6F878-419C-4286-B4E1-23ABE27FE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59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1E74FA1-F95C-427C-8487-5A8C04AF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34" y="-136298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D070694-2AC8-43A1-BD19-F4D9A3464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134" y="694415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EA5B289-8B21-48B1-B119-FBD75AFD2EA3}"/>
              </a:ext>
            </a:extLst>
          </p:cNvPr>
          <p:cNvCxnSpPr>
            <a:cxnSpLocks/>
          </p:cNvCxnSpPr>
          <p:nvPr/>
        </p:nvCxnSpPr>
        <p:spPr>
          <a:xfrm flipH="1">
            <a:off x="3517900" y="-40600"/>
            <a:ext cx="3087234" cy="3342600"/>
          </a:xfrm>
          <a:prstGeom prst="straightConnector1">
            <a:avLst/>
          </a:prstGeom>
          <a:ln w="57150"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45908AF-8004-4EF1-A8A0-A4F72CB8466B}"/>
              </a:ext>
            </a:extLst>
          </p:cNvPr>
          <p:cNvSpPr/>
          <p:nvPr/>
        </p:nvSpPr>
        <p:spPr>
          <a:xfrm>
            <a:off x="6401934" y="-537122"/>
            <a:ext cx="1080000" cy="36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2DDB0D5-69F0-450E-B6E4-C1A06B69B8E5}"/>
              </a:ext>
            </a:extLst>
          </p:cNvPr>
          <p:cNvSpPr/>
          <p:nvPr/>
        </p:nvSpPr>
        <p:spPr>
          <a:xfrm>
            <a:off x="7153293" y="1507578"/>
            <a:ext cx="108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00F1E3C-AE6A-42E2-9622-ABF8ACD732E0}"/>
              </a:ext>
            </a:extLst>
          </p:cNvPr>
          <p:cNvSpPr/>
          <p:nvPr/>
        </p:nvSpPr>
        <p:spPr>
          <a:xfrm>
            <a:off x="1663520" y="3403600"/>
            <a:ext cx="3240000" cy="45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6A7734E-C41F-4BDC-9276-014FDEEECC05}"/>
              </a:ext>
            </a:extLst>
          </p:cNvPr>
          <p:cNvSpPr/>
          <p:nvPr/>
        </p:nvSpPr>
        <p:spPr>
          <a:xfrm>
            <a:off x="1663520" y="3916875"/>
            <a:ext cx="324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B065097-6818-4E56-BDAE-D7E16ACA093E}"/>
              </a:ext>
            </a:extLst>
          </p:cNvPr>
          <p:cNvCxnSpPr>
            <a:cxnSpLocks/>
          </p:cNvCxnSpPr>
          <p:nvPr/>
        </p:nvCxnSpPr>
        <p:spPr>
          <a:xfrm flipH="1">
            <a:off x="4965700" y="2017486"/>
            <a:ext cx="2451100" cy="2059214"/>
          </a:xfrm>
          <a:prstGeom prst="straightConnector1">
            <a:avLst/>
          </a:prstGeom>
          <a:ln w="571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A18A184-0EEC-4F71-963B-A7CF35EB2F89}"/>
              </a:ext>
            </a:extLst>
          </p:cNvPr>
          <p:cNvSpPr/>
          <p:nvPr/>
        </p:nvSpPr>
        <p:spPr>
          <a:xfrm>
            <a:off x="1551602" y="5239736"/>
            <a:ext cx="540000" cy="576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8B5326-D764-445B-91F2-4A3C89F91210}"/>
              </a:ext>
            </a:extLst>
          </p:cNvPr>
          <p:cNvSpPr/>
          <p:nvPr/>
        </p:nvSpPr>
        <p:spPr>
          <a:xfrm>
            <a:off x="3617733" y="6211219"/>
            <a:ext cx="108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601E5605-6963-4DB2-8A09-F7EC77FD4F29}"/>
              </a:ext>
            </a:extLst>
          </p:cNvPr>
          <p:cNvCxnSpPr>
            <a:cxnSpLocks/>
          </p:cNvCxnSpPr>
          <p:nvPr/>
        </p:nvCxnSpPr>
        <p:spPr>
          <a:xfrm flipH="1">
            <a:off x="1821602" y="4519134"/>
            <a:ext cx="1285929" cy="62721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43406ED1-D306-497C-AC5A-33C5EFDB6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434" y="2779540"/>
            <a:ext cx="3405775" cy="540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A4065AC-E9A5-41AF-A4D4-B6C2C0DE8BA7}"/>
              </a:ext>
            </a:extLst>
          </p:cNvPr>
          <p:cNvCxnSpPr>
            <a:cxnSpLocks/>
          </p:cNvCxnSpPr>
          <p:nvPr/>
        </p:nvCxnSpPr>
        <p:spPr>
          <a:xfrm flipV="1">
            <a:off x="2220686" y="5109030"/>
            <a:ext cx="4847771" cy="420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AD690CA7-D880-44DA-BBAC-E0DB26B206DE}"/>
              </a:ext>
            </a:extLst>
          </p:cNvPr>
          <p:cNvSpPr/>
          <p:nvPr/>
        </p:nvSpPr>
        <p:spPr>
          <a:xfrm>
            <a:off x="7251564" y="4791146"/>
            <a:ext cx="24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6A944513-1945-4ADD-87AF-A28924811AFF}"/>
              </a:ext>
            </a:extLst>
          </p:cNvPr>
          <p:cNvCxnSpPr>
            <a:cxnSpLocks/>
          </p:cNvCxnSpPr>
          <p:nvPr/>
        </p:nvCxnSpPr>
        <p:spPr>
          <a:xfrm flipH="1">
            <a:off x="4796004" y="5515429"/>
            <a:ext cx="2359539" cy="92671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28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D5253975-2480-43AB-BA98-5EAA8025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13" y="-3203576"/>
            <a:ext cx="6755759" cy="6858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F9B5DC3-327C-4683-9966-61CEDD28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216" y="698813"/>
            <a:ext cx="935896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7F92266-F2BA-4B1E-A740-99020E50A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5761" y="0"/>
            <a:ext cx="8147807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773668B-ADA8-4C48-BC6A-65E1BD0EC7AE}"/>
              </a:ext>
            </a:extLst>
          </p:cNvPr>
          <p:cNvSpPr/>
          <p:nvPr/>
        </p:nvSpPr>
        <p:spPr>
          <a:xfrm>
            <a:off x="10809974" y="5385594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DB127F-E37E-4A20-9198-59D45F71C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096" y="0"/>
            <a:ext cx="8147807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9177E46-598A-4419-B1E3-B632CAA10CA9}"/>
              </a:ext>
            </a:extLst>
          </p:cNvPr>
          <p:cNvSpPr/>
          <p:nvPr/>
        </p:nvSpPr>
        <p:spPr>
          <a:xfrm>
            <a:off x="6903221" y="6213545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20B200-6483-4EFF-A2CB-1DA8727D1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-752368"/>
            <a:ext cx="3295650" cy="6286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4DA6B7-D39E-4BA8-A385-B848BB355085}"/>
              </a:ext>
            </a:extLst>
          </p:cNvPr>
          <p:cNvSpPr/>
          <p:nvPr/>
        </p:nvSpPr>
        <p:spPr>
          <a:xfrm>
            <a:off x="2133599" y="4873625"/>
            <a:ext cx="153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1DC3569-74F8-47CE-BE41-479EBDE67703}"/>
              </a:ext>
            </a:extLst>
          </p:cNvPr>
          <p:cNvCxnSpPr>
            <a:cxnSpLocks/>
          </p:cNvCxnSpPr>
          <p:nvPr/>
        </p:nvCxnSpPr>
        <p:spPr>
          <a:xfrm flipH="1" flipV="1">
            <a:off x="3663599" y="5534132"/>
            <a:ext cx="3099152" cy="90801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2DAEC4B-2050-406E-A7E3-AF5A3ACA652F}"/>
              </a:ext>
            </a:extLst>
          </p:cNvPr>
          <p:cNvCxnSpPr>
            <a:cxnSpLocks/>
          </p:cNvCxnSpPr>
          <p:nvPr/>
        </p:nvCxnSpPr>
        <p:spPr>
          <a:xfrm>
            <a:off x="3790858" y="5065803"/>
            <a:ext cx="6833599" cy="5447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AE33E19-A229-4FD5-901D-979C71329A89}"/>
              </a:ext>
            </a:extLst>
          </p:cNvPr>
          <p:cNvSpPr/>
          <p:nvPr/>
        </p:nvSpPr>
        <p:spPr>
          <a:xfrm>
            <a:off x="10271501" y="110376"/>
            <a:ext cx="12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949D80B-672F-40E0-BF8E-48082F22E4C6}"/>
              </a:ext>
            </a:extLst>
          </p:cNvPr>
          <p:cNvCxnSpPr>
            <a:cxnSpLocks/>
          </p:cNvCxnSpPr>
          <p:nvPr/>
        </p:nvCxnSpPr>
        <p:spPr>
          <a:xfrm flipH="1" flipV="1">
            <a:off x="10988892" y="772647"/>
            <a:ext cx="406191" cy="44752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70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>
            <a:extLst>
              <a:ext uri="{FF2B5EF4-FFF2-40B4-BE49-F238E27FC236}">
                <a16:creationId xmlns:a16="http://schemas.microsoft.com/office/drawing/2014/main" id="{74A6F881-199D-4A4A-B09F-2E7724C24274}"/>
              </a:ext>
            </a:extLst>
          </p:cNvPr>
          <p:cNvGrpSpPr/>
          <p:nvPr/>
        </p:nvGrpSpPr>
        <p:grpSpPr>
          <a:xfrm>
            <a:off x="1729740" y="2842558"/>
            <a:ext cx="9197070" cy="1602939"/>
            <a:chOff x="1729740" y="2842558"/>
            <a:chExt cx="9197070" cy="160293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8CDF657-719D-48C6-9EEF-A646CE42D08D}"/>
                </a:ext>
              </a:extLst>
            </p:cNvPr>
            <p:cNvSpPr/>
            <p:nvPr/>
          </p:nvSpPr>
          <p:spPr>
            <a:xfrm>
              <a:off x="172974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使用者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Client Browser</a:t>
              </a:r>
              <a:r>
                <a:rPr lang="zh-TW" altLang="en-US" dirty="0">
                  <a:solidFill>
                    <a:schemeClr val="tx1"/>
                  </a:solidFill>
                </a:rPr>
                <a:t>）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90B2C1C-23ED-4347-A623-604D0006DD22}"/>
                </a:ext>
              </a:extLst>
            </p:cNvPr>
            <p:cNvSpPr/>
            <p:nvPr/>
          </p:nvSpPr>
          <p:spPr>
            <a:xfrm>
              <a:off x="5248274" y="3000834"/>
              <a:ext cx="2160000" cy="81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Proxy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Storage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A87AEB-BAD0-43CE-BEFB-EE55079E30E3}"/>
                </a:ext>
              </a:extLst>
            </p:cNvPr>
            <p:cNvSpPr/>
            <p:nvPr/>
          </p:nvSpPr>
          <p:spPr>
            <a:xfrm>
              <a:off x="8766810" y="3040380"/>
              <a:ext cx="2160000" cy="81000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智能合約</a:t>
              </a:r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（</a:t>
              </a:r>
              <a:r>
                <a:rPr lang="en-US" altLang="zh-TW" dirty="0">
                  <a:solidFill>
                    <a:schemeClr val="tx1"/>
                  </a:solidFill>
                </a:rPr>
                <a:t>Logic </a:t>
              </a:r>
              <a:r>
                <a:rPr lang="zh-TW" altLang="en-US" dirty="0">
                  <a:solidFill>
                    <a:schemeClr val="tx1"/>
                  </a:solidFill>
                </a:rPr>
                <a:t>層）</a:t>
              </a: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F9869B0-83A6-4E7C-9076-A02213777660}"/>
                </a:ext>
              </a:extLst>
            </p:cNvPr>
            <p:cNvSpPr txBox="1"/>
            <p:nvPr/>
          </p:nvSpPr>
          <p:spPr>
            <a:xfrm>
              <a:off x="5508178" y="3799166"/>
              <a:ext cx="16401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用於儲存 </a:t>
              </a:r>
              <a:r>
                <a:rPr lang="en-US" altLang="zh-TW" dirty="0"/>
                <a:t>Logic</a:t>
              </a:r>
            </a:p>
            <a:p>
              <a:r>
                <a:rPr lang="zh-TW" altLang="en-US" dirty="0"/>
                <a:t>智能合約地址</a:t>
              </a:r>
            </a:p>
          </p:txBody>
        </p:sp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715E253D-FA72-43C6-BBB2-8C1BEC7870A8}"/>
                </a:ext>
              </a:extLst>
            </p:cNvPr>
            <p:cNvGrpSpPr/>
            <p:nvPr/>
          </p:nvGrpSpPr>
          <p:grpSpPr>
            <a:xfrm>
              <a:off x="4015009" y="2842558"/>
              <a:ext cx="1107996" cy="1181755"/>
              <a:chOff x="4031823" y="2842558"/>
              <a:chExt cx="1107996" cy="1181755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5C48D34B-9BD7-4DB0-8B62-AFF0B280D79F}"/>
                  </a:ext>
                </a:extLst>
              </p:cNvPr>
              <p:cNvGrpSpPr/>
              <p:nvPr/>
            </p:nvGrpSpPr>
            <p:grpSpPr>
              <a:xfrm>
                <a:off x="4031823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D771BCB6-13C3-4EBB-B13D-B2AD9C59C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2F9F751-5650-4166-BC05-E2D483A135AB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FEAB89F2-72E4-47CC-85B8-0BE47C4D9FBD}"/>
                  </a:ext>
                </a:extLst>
              </p:cNvPr>
              <p:cNvGrpSpPr/>
              <p:nvPr/>
            </p:nvGrpSpPr>
            <p:grpSpPr>
              <a:xfrm>
                <a:off x="4031823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9D6DBC1B-5A79-4684-83E6-30A5C9D15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618EC61-E3F1-4E35-8A04-76513D224F2A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6FF757F8-9943-40BF-A707-021577E393AE}"/>
                </a:ext>
              </a:extLst>
            </p:cNvPr>
            <p:cNvGrpSpPr/>
            <p:nvPr/>
          </p:nvGrpSpPr>
          <p:grpSpPr>
            <a:xfrm>
              <a:off x="7533543" y="2842558"/>
              <a:ext cx="1107996" cy="1181755"/>
              <a:chOff x="7533544" y="2842558"/>
              <a:chExt cx="1107996" cy="1181755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3D8ED052-7913-4588-BE17-05147C68EFFA}"/>
                  </a:ext>
                </a:extLst>
              </p:cNvPr>
              <p:cNvGrpSpPr/>
              <p:nvPr/>
            </p:nvGrpSpPr>
            <p:grpSpPr>
              <a:xfrm>
                <a:off x="7533544" y="2842558"/>
                <a:ext cx="1107996" cy="372249"/>
                <a:chOff x="4031823" y="2804458"/>
                <a:chExt cx="1107996" cy="372249"/>
              </a:xfrm>
            </p:grpSpPr>
            <p:cxnSp>
              <p:nvCxnSpPr>
                <p:cNvPr id="21" name="直線單箭頭接點 20">
                  <a:extLst>
                    <a:ext uri="{FF2B5EF4-FFF2-40B4-BE49-F238E27FC236}">
                      <a16:creationId xmlns:a16="http://schemas.microsoft.com/office/drawing/2014/main" id="{0A5B49B7-1AB1-4CDE-B48C-AA809F927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5821" y="3176707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00B0F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E10BF42-1200-4C3B-9E49-B773BE816D5A}"/>
                    </a:ext>
                  </a:extLst>
                </p:cNvPr>
                <p:cNvSpPr txBox="1"/>
                <p:nvPr/>
              </p:nvSpPr>
              <p:spPr>
                <a:xfrm>
                  <a:off x="4031823" y="2804458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呼叫函數</a:t>
                  </a:r>
                </a:p>
              </p:txBody>
            </p: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ACBAB610-1D1A-4F32-9C4C-2B133EC36AF5}"/>
                  </a:ext>
                </a:extLst>
              </p:cNvPr>
              <p:cNvGrpSpPr/>
              <p:nvPr/>
            </p:nvGrpSpPr>
            <p:grpSpPr>
              <a:xfrm>
                <a:off x="7533544" y="3652064"/>
                <a:ext cx="1107996" cy="372249"/>
                <a:chOff x="4031823" y="3652064"/>
                <a:chExt cx="1107996" cy="37224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D53EC4-B77C-45BD-B0D8-1644665A67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045821" y="3652064"/>
                  <a:ext cx="1080000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CCA004E3-3481-4F4D-A3CA-F210E2348551}"/>
                    </a:ext>
                  </a:extLst>
                </p:cNvPr>
                <p:cNvSpPr txBox="1"/>
                <p:nvPr/>
              </p:nvSpPr>
              <p:spPr>
                <a:xfrm>
                  <a:off x="4031823" y="3654981"/>
                  <a:ext cx="11079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dirty="0"/>
                    <a:t>返回資料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7532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B27C9EA-5EA3-477D-8F91-95D856551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F4D889A-DF5E-43DD-A86F-E08855DDD2B8}"/>
              </a:ext>
            </a:extLst>
          </p:cNvPr>
          <p:cNvSpPr txBox="1"/>
          <p:nvPr/>
        </p:nvSpPr>
        <p:spPr>
          <a:xfrm>
            <a:off x="3131017" y="3429000"/>
            <a:ext cx="28284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</a:rPr>
              <a:t>Proxy</a:t>
            </a:r>
            <a:r>
              <a:rPr lang="zh-TW" altLang="en-US" b="1" dirty="0">
                <a:solidFill>
                  <a:srgbClr val="00B0F0"/>
                </a:solidFill>
              </a:rPr>
              <a:t>（</a:t>
            </a:r>
            <a:r>
              <a:rPr lang="en-US" altLang="zh-TW" b="1" dirty="0">
                <a:solidFill>
                  <a:srgbClr val="00B0F0"/>
                </a:solidFill>
              </a:rPr>
              <a:t>Storage</a:t>
            </a:r>
            <a:r>
              <a:rPr lang="zh-TW" altLang="en-US" b="1" dirty="0">
                <a:solidFill>
                  <a:srgbClr val="00B0F0"/>
                </a:solidFill>
              </a:rPr>
              <a:t>）智能合約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4B5FFA-21F2-4D49-98F2-63240715D9F6}"/>
              </a:ext>
            </a:extLst>
          </p:cNvPr>
          <p:cNvSpPr txBox="1"/>
          <p:nvPr/>
        </p:nvSpPr>
        <p:spPr>
          <a:xfrm>
            <a:off x="6095999" y="3429000"/>
            <a:ext cx="29722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C000"/>
                </a:solidFill>
              </a:rPr>
              <a:t>Logic</a:t>
            </a:r>
            <a:r>
              <a:rPr lang="zh-TW" altLang="en-US" b="1" dirty="0">
                <a:solidFill>
                  <a:srgbClr val="FFC000"/>
                </a:solidFill>
              </a:rPr>
              <a:t>（多簽錢包）智能合約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C6C116-A658-4059-843A-89D92CD84AB6}"/>
              </a:ext>
            </a:extLst>
          </p:cNvPr>
          <p:cNvSpPr/>
          <p:nvPr/>
        </p:nvSpPr>
        <p:spPr>
          <a:xfrm>
            <a:off x="4368798" y="4086224"/>
            <a:ext cx="1530000" cy="270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86A663-4BF2-4FFE-9C66-CDA3D1EC42C5}"/>
              </a:ext>
            </a:extLst>
          </p:cNvPr>
          <p:cNvSpPr/>
          <p:nvPr/>
        </p:nvSpPr>
        <p:spPr>
          <a:xfrm>
            <a:off x="6436023" y="4086224"/>
            <a:ext cx="1530000" cy="270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EA94968-09C1-47F2-9256-6B6778C7E41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898798" y="4221224"/>
            <a:ext cx="537225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9BD5158-E655-4033-8A15-7C9083D0B3EF}"/>
              </a:ext>
            </a:extLst>
          </p:cNvPr>
          <p:cNvSpPr txBox="1"/>
          <p:nvPr/>
        </p:nvSpPr>
        <p:spPr>
          <a:xfrm>
            <a:off x="5809681" y="4394324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建立</a:t>
            </a:r>
          </a:p>
        </p:txBody>
      </p:sp>
    </p:spTree>
    <p:extLst>
      <p:ext uri="{BB962C8B-B14F-4D97-AF65-F5344CB8AC3E}">
        <p14:creationId xmlns:p14="http://schemas.microsoft.com/office/powerpoint/2010/main" val="771721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686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360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491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82BFB8-F5A2-453A-9FB2-FCE91D048CEF}"/>
              </a:ext>
            </a:extLst>
          </p:cNvPr>
          <p:cNvSpPr/>
          <p:nvPr/>
        </p:nvSpPr>
        <p:spPr>
          <a:xfrm>
            <a:off x="2543344" y="5181599"/>
            <a:ext cx="3420000" cy="7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6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862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92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96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57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86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7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077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22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178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8853602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4347743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8" y="5176759"/>
            <a:ext cx="5732054" cy="3067355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D3932E4-E7AD-43CD-8642-D4B4E37CD0B9}"/>
              </a:ext>
            </a:extLst>
          </p:cNvPr>
          <p:cNvSpPr/>
          <p:nvPr/>
        </p:nvSpPr>
        <p:spPr>
          <a:xfrm>
            <a:off x="4987636" y="173643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1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14314B-FD6F-46FC-8AF3-F587E777D00C}"/>
              </a:ext>
            </a:extLst>
          </p:cNvPr>
          <p:cNvSpPr/>
          <p:nvPr/>
        </p:nvSpPr>
        <p:spPr>
          <a:xfrm>
            <a:off x="775854" y="618836"/>
            <a:ext cx="1440000" cy="63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Faucet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765305-8BFB-4D5F-8942-6CEAA8B2E969}"/>
              </a:ext>
            </a:extLst>
          </p:cNvPr>
          <p:cNvSpPr/>
          <p:nvPr/>
        </p:nvSpPr>
        <p:spPr>
          <a:xfrm>
            <a:off x="2493817" y="618836"/>
            <a:ext cx="1440000" cy="63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Squirrels NFT</a:t>
            </a:r>
            <a:endParaRPr lang="zh-TW" altLang="en-US" dirty="0"/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D14E040-A0E7-4E57-B473-6CA4D36A32E3}"/>
              </a:ext>
            </a:extLst>
          </p:cNvPr>
          <p:cNvCxnSpPr>
            <a:stCxn id="5" idx="2"/>
            <a:endCxn id="4" idx="1"/>
          </p:cNvCxnSpPr>
          <p:nvPr/>
        </p:nvCxnSpPr>
        <p:spPr>
          <a:xfrm rot="16200000" flipH="1">
            <a:off x="2840445" y="-95755"/>
            <a:ext cx="80260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D1985E4-F6E8-4D96-BACA-16B22709501D}"/>
              </a:ext>
            </a:extLst>
          </p:cNvPr>
          <p:cNvSpPr/>
          <p:nvPr/>
        </p:nvSpPr>
        <p:spPr>
          <a:xfrm>
            <a:off x="4987636" y="259007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2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3EF5BEE-82C3-48F3-B36F-FD1EB07AFFB5}"/>
              </a:ext>
            </a:extLst>
          </p:cNvPr>
          <p:cNvSpPr/>
          <p:nvPr/>
        </p:nvSpPr>
        <p:spPr>
          <a:xfrm>
            <a:off x="4987636" y="344371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3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1BB3834-08F1-4E07-84A1-73701AEE826B}"/>
              </a:ext>
            </a:extLst>
          </p:cNvPr>
          <p:cNvSpPr/>
          <p:nvPr/>
        </p:nvSpPr>
        <p:spPr>
          <a:xfrm>
            <a:off x="4987636" y="429735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4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242947E-0FB5-43E3-82D1-DED7CFBDBF12}"/>
              </a:ext>
            </a:extLst>
          </p:cNvPr>
          <p:cNvSpPr/>
          <p:nvPr/>
        </p:nvSpPr>
        <p:spPr>
          <a:xfrm>
            <a:off x="4987636" y="5150997"/>
            <a:ext cx="1440000" cy="63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Account 5</a:t>
            </a:r>
            <a:endParaRPr lang="zh-TW" altLang="en-US" dirty="0"/>
          </a:p>
        </p:txBody>
      </p: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AF30D63D-76EC-4BC6-AB00-4D5E67F06094}"/>
              </a:ext>
            </a:extLst>
          </p:cNvPr>
          <p:cNvCxnSpPr>
            <a:stCxn id="5" idx="2"/>
            <a:endCxn id="13" idx="1"/>
          </p:cNvCxnSpPr>
          <p:nvPr/>
        </p:nvCxnSpPr>
        <p:spPr>
          <a:xfrm rot="16200000" flipH="1">
            <a:off x="2413625" y="331065"/>
            <a:ext cx="165624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5D87D4C9-2B27-4339-9420-A8302F568D8F}"/>
              </a:ext>
            </a:extLst>
          </p:cNvPr>
          <p:cNvCxnSpPr>
            <a:stCxn id="5" idx="2"/>
            <a:endCxn id="14" idx="1"/>
          </p:cNvCxnSpPr>
          <p:nvPr/>
        </p:nvCxnSpPr>
        <p:spPr>
          <a:xfrm rot="16200000" flipH="1">
            <a:off x="1986805" y="757885"/>
            <a:ext cx="250988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4C410771-8DE0-4F30-9BD4-D60F94D6B7E0}"/>
              </a:ext>
            </a:extLst>
          </p:cNvPr>
          <p:cNvCxnSpPr>
            <a:stCxn id="5" idx="2"/>
            <a:endCxn id="15" idx="1"/>
          </p:cNvCxnSpPr>
          <p:nvPr/>
        </p:nvCxnSpPr>
        <p:spPr>
          <a:xfrm rot="16200000" flipH="1">
            <a:off x="1559985" y="1184705"/>
            <a:ext cx="3363521" cy="3491782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9C746DF3-29B1-450D-B937-71C6D1A75060}"/>
              </a:ext>
            </a:extLst>
          </p:cNvPr>
          <p:cNvSpPr/>
          <p:nvPr/>
        </p:nvSpPr>
        <p:spPr>
          <a:xfrm>
            <a:off x="7952509" y="3443717"/>
            <a:ext cx="1440000" cy="630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Gnosis Safe Account</a:t>
            </a:r>
            <a:endParaRPr lang="zh-TW" altLang="en-US" dirty="0"/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6C3E5E16-9EF2-4A07-AD3C-68CCB9408256}"/>
              </a:ext>
            </a:extLst>
          </p:cNvPr>
          <p:cNvCxnSpPr>
            <a:stCxn id="25" idx="2"/>
            <a:endCxn id="16" idx="3"/>
          </p:cNvCxnSpPr>
          <p:nvPr/>
        </p:nvCxnSpPr>
        <p:spPr>
          <a:xfrm rot="5400000">
            <a:off x="6853933" y="3647421"/>
            <a:ext cx="1392280" cy="2244873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75A551A2-5360-45D2-9CD5-5E25445B1CF6}"/>
              </a:ext>
            </a:extLst>
          </p:cNvPr>
          <p:cNvCxnSpPr>
            <a:stCxn id="13" idx="3"/>
            <a:endCxn id="25" idx="1"/>
          </p:cNvCxnSpPr>
          <p:nvPr/>
        </p:nvCxnSpPr>
        <p:spPr>
          <a:xfrm>
            <a:off x="6427636" y="290507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7C086F2-9144-4754-AA8A-89528037783E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>
            <a:off x="6427636" y="3758717"/>
            <a:ext cx="1524873" cy="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C1FD4E3-5A4C-4686-A31B-1E71C64C132F}"/>
              </a:ext>
            </a:extLst>
          </p:cNvPr>
          <p:cNvCxnSpPr>
            <a:stCxn id="15" idx="3"/>
            <a:endCxn id="25" idx="1"/>
          </p:cNvCxnSpPr>
          <p:nvPr/>
        </p:nvCxnSpPr>
        <p:spPr>
          <a:xfrm flipV="1">
            <a:off x="6427636" y="3758717"/>
            <a:ext cx="1524873" cy="853640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接點: 肘形 25">
            <a:extLst>
              <a:ext uri="{FF2B5EF4-FFF2-40B4-BE49-F238E27FC236}">
                <a16:creationId xmlns:a16="http://schemas.microsoft.com/office/drawing/2014/main" id="{98A47076-992A-4681-B9DA-0246A9EA54E2}"/>
              </a:ext>
            </a:extLst>
          </p:cNvPr>
          <p:cNvCxnSpPr>
            <a:stCxn id="4" idx="3"/>
            <a:endCxn id="25" idx="0"/>
          </p:cNvCxnSpPr>
          <p:nvPr/>
        </p:nvCxnSpPr>
        <p:spPr>
          <a:xfrm>
            <a:off x="6427636" y="2051437"/>
            <a:ext cx="2244873" cy="1392280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0" name="群組 59">
            <a:extLst>
              <a:ext uri="{FF2B5EF4-FFF2-40B4-BE49-F238E27FC236}">
                <a16:creationId xmlns:a16="http://schemas.microsoft.com/office/drawing/2014/main" id="{71E2B1D7-C7CF-4BCA-8BFE-8440B7ED95FE}"/>
              </a:ext>
            </a:extLst>
          </p:cNvPr>
          <p:cNvGrpSpPr/>
          <p:nvPr/>
        </p:nvGrpSpPr>
        <p:grpSpPr>
          <a:xfrm>
            <a:off x="3212441" y="1710354"/>
            <a:ext cx="1592295" cy="656083"/>
            <a:chOff x="3212441" y="1710354"/>
            <a:chExt cx="1592295" cy="656083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68809AA-73A7-440B-9AB1-5A868931789C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A3919678-90C3-41A2-969C-1D18DE305052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AFE7C5-4C3C-4E0C-B16E-10A5F250A158}"/>
              </a:ext>
            </a:extLst>
          </p:cNvPr>
          <p:cNvSpPr txBox="1"/>
          <p:nvPr/>
        </p:nvSpPr>
        <p:spPr>
          <a:xfrm>
            <a:off x="3679653" y="249532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20CF14-EB60-458F-8150-744905B93C79}"/>
              </a:ext>
            </a:extLst>
          </p:cNvPr>
          <p:cNvSpPr txBox="1"/>
          <p:nvPr/>
        </p:nvSpPr>
        <p:spPr>
          <a:xfrm>
            <a:off x="3679653" y="336623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C4C91B3-FF84-4E5C-B864-9620CDDD9262}"/>
              </a:ext>
            </a:extLst>
          </p:cNvPr>
          <p:cNvSpPr txBox="1"/>
          <p:nvPr/>
        </p:nvSpPr>
        <p:spPr>
          <a:xfrm>
            <a:off x="3679653" y="425256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 ETH</a:t>
            </a:r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80AE4C-39EC-4956-AB58-973B13968A98}"/>
              </a:ext>
            </a:extLst>
          </p:cNvPr>
          <p:cNvSpPr txBox="1"/>
          <p:nvPr/>
        </p:nvSpPr>
        <p:spPr>
          <a:xfrm>
            <a:off x="1024499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6479748-8620-4E76-8304-FD5EB00CA393}"/>
              </a:ext>
            </a:extLst>
          </p:cNvPr>
          <p:cNvSpPr txBox="1"/>
          <p:nvPr/>
        </p:nvSpPr>
        <p:spPr>
          <a:xfrm>
            <a:off x="2797631" y="123918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③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E4221A-A80C-4D93-B5D4-6B3A365A0B52}"/>
              </a:ext>
            </a:extLst>
          </p:cNvPr>
          <p:cNvSpPr txBox="1"/>
          <p:nvPr/>
        </p:nvSpPr>
        <p:spPr>
          <a:xfrm>
            <a:off x="4984877" y="137369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①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CE2EEDE-139A-438D-925A-5E8AF126E76B}"/>
              </a:ext>
            </a:extLst>
          </p:cNvPr>
          <p:cNvSpPr txBox="1"/>
          <p:nvPr/>
        </p:nvSpPr>
        <p:spPr>
          <a:xfrm>
            <a:off x="6902205" y="336164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④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92285D-005C-4B7B-A56D-D3C19472E1AC}"/>
              </a:ext>
            </a:extLst>
          </p:cNvPr>
          <p:cNvSpPr txBox="1"/>
          <p:nvPr/>
        </p:nvSpPr>
        <p:spPr>
          <a:xfrm>
            <a:off x="6616542" y="1632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⑤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6ABDC424-C460-4D9D-AEA7-4B6C39CDAE61}"/>
              </a:ext>
            </a:extLst>
          </p:cNvPr>
          <p:cNvSpPr txBox="1"/>
          <p:nvPr/>
        </p:nvSpPr>
        <p:spPr>
          <a:xfrm>
            <a:off x="6694456" y="50943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⑥</a:t>
            </a: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592DC69D-71DB-4E1A-8FBE-9B9A81F74A82}"/>
              </a:ext>
            </a:extLst>
          </p:cNvPr>
          <p:cNvGrpSpPr/>
          <p:nvPr/>
        </p:nvGrpSpPr>
        <p:grpSpPr>
          <a:xfrm>
            <a:off x="10154944" y="2658519"/>
            <a:ext cx="1440000" cy="2154089"/>
            <a:chOff x="10154944" y="2413477"/>
            <a:chExt cx="1440000" cy="215408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5BD2D52-5F07-4572-A88B-8C1F69A6E42C}"/>
                </a:ext>
              </a:extLst>
            </p:cNvPr>
            <p:cNvSpPr/>
            <p:nvPr/>
          </p:nvSpPr>
          <p:spPr>
            <a:xfrm>
              <a:off x="10154944" y="2413477"/>
              <a:ext cx="1440000" cy="630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Compound</a:t>
              </a:r>
              <a:endParaRPr lang="zh-TW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446F0AC-220A-446D-A8EA-31A4DEDF24EA}"/>
                </a:ext>
              </a:extLst>
            </p:cNvPr>
            <p:cNvSpPr/>
            <p:nvPr/>
          </p:nvSpPr>
          <p:spPr>
            <a:xfrm>
              <a:off x="10154944" y="3937566"/>
              <a:ext cx="1440000" cy="630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Snapshot</a:t>
              </a:r>
              <a:endParaRPr lang="zh-TW" altLang="en-US" dirty="0"/>
            </a:p>
          </p:txBody>
        </p:sp>
      </p:grp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9F5641B-E14B-477C-9004-F71C959BCCDA}"/>
              </a:ext>
            </a:extLst>
          </p:cNvPr>
          <p:cNvCxnSpPr>
            <a:stCxn id="25" idx="3"/>
            <a:endCxn id="44" idx="1"/>
          </p:cNvCxnSpPr>
          <p:nvPr/>
        </p:nvCxnSpPr>
        <p:spPr>
          <a:xfrm flipV="1">
            <a:off x="9392509" y="2973519"/>
            <a:ext cx="762435" cy="78519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AFB9B4F5-9C4D-492B-9E54-F970DF403AAE}"/>
              </a:ext>
            </a:extLst>
          </p:cNvPr>
          <p:cNvCxnSpPr>
            <a:stCxn id="25" idx="3"/>
            <a:endCxn id="45" idx="1"/>
          </p:cNvCxnSpPr>
          <p:nvPr/>
        </p:nvCxnSpPr>
        <p:spPr>
          <a:xfrm>
            <a:off x="9392509" y="3758717"/>
            <a:ext cx="762435" cy="7388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053B52E9-4B37-4583-AC33-8926F3D2FC01}"/>
              </a:ext>
            </a:extLst>
          </p:cNvPr>
          <p:cNvSpPr txBox="1"/>
          <p:nvPr/>
        </p:nvSpPr>
        <p:spPr>
          <a:xfrm>
            <a:off x="9500460" y="29625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⑦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2AB7CA5-B292-4AB5-A6BE-3809268B8D9B}"/>
              </a:ext>
            </a:extLst>
          </p:cNvPr>
          <p:cNvSpPr txBox="1"/>
          <p:nvPr/>
        </p:nvSpPr>
        <p:spPr>
          <a:xfrm>
            <a:off x="9500460" y="41283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⑧</a:t>
            </a:r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41A10FF3-141F-43E8-A7F7-9DE6EF600F2C}"/>
              </a:ext>
            </a:extLst>
          </p:cNvPr>
          <p:cNvCxnSpPr>
            <a:stCxn id="6" idx="2"/>
            <a:endCxn id="4" idx="1"/>
          </p:cNvCxnSpPr>
          <p:nvPr/>
        </p:nvCxnSpPr>
        <p:spPr>
          <a:xfrm rot="16200000" flipH="1">
            <a:off x="3699426" y="763226"/>
            <a:ext cx="802601" cy="1773819"/>
          </a:xfrm>
          <a:prstGeom prst="bentConnector2">
            <a:avLst/>
          </a:prstGeom>
          <a:ln w="38100"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F7E02EB-3B6F-4058-A316-9816A9366443}"/>
              </a:ext>
            </a:extLst>
          </p:cNvPr>
          <p:cNvGrpSpPr/>
          <p:nvPr/>
        </p:nvGrpSpPr>
        <p:grpSpPr>
          <a:xfrm>
            <a:off x="6644067" y="1710354"/>
            <a:ext cx="1592295" cy="656083"/>
            <a:chOff x="3212441" y="1710354"/>
            <a:chExt cx="1592295" cy="656083"/>
          </a:xfrm>
        </p:grpSpPr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6DD7A6CB-B0AA-4EED-AC5D-F8B3B64F3E92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5AEDAD10-3FA2-49B7-8098-83F8C34EC304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2D4A6FE-CD11-424A-B891-39487A3A4A08}"/>
              </a:ext>
            </a:extLst>
          </p:cNvPr>
          <p:cNvGrpSpPr/>
          <p:nvPr/>
        </p:nvGrpSpPr>
        <p:grpSpPr>
          <a:xfrm>
            <a:off x="6644067" y="5130647"/>
            <a:ext cx="1592295" cy="656083"/>
            <a:chOff x="3212441" y="1710354"/>
            <a:chExt cx="1592295" cy="656083"/>
          </a:xfrm>
        </p:grpSpPr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61C79D2F-3B36-4AF6-90F0-9C15386372B7}"/>
                </a:ext>
              </a:extLst>
            </p:cNvPr>
            <p:cNvSpPr txBox="1"/>
            <p:nvPr/>
          </p:nvSpPr>
          <p:spPr>
            <a:xfrm>
              <a:off x="3559587" y="1710354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0.1 ETH</a:t>
              </a:r>
              <a:endParaRPr lang="zh-TW" altLang="en-US" dirty="0"/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21018D7B-5690-4B1E-86F7-30F8EB39A39D}"/>
                </a:ext>
              </a:extLst>
            </p:cNvPr>
            <p:cNvSpPr txBox="1"/>
            <p:nvPr/>
          </p:nvSpPr>
          <p:spPr>
            <a:xfrm>
              <a:off x="3212441" y="1997105"/>
              <a:ext cx="1592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1 Squirrels NFT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448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2AFB266-57CC-4A48-BC76-C1EE166CB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30221A-EDB2-488F-96BA-26D856FE8E84}"/>
              </a:ext>
            </a:extLst>
          </p:cNvPr>
          <p:cNvSpPr/>
          <p:nvPr/>
        </p:nvSpPr>
        <p:spPr>
          <a:xfrm>
            <a:off x="680335" y="219554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E5CDC1-53AC-47AC-8053-7C91F98AA3B8}"/>
              </a:ext>
            </a:extLst>
          </p:cNvPr>
          <p:cNvSpPr/>
          <p:nvPr/>
        </p:nvSpPr>
        <p:spPr>
          <a:xfrm>
            <a:off x="680335" y="2979000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51F604-98EC-4740-9383-8B1B6646EAE3}"/>
              </a:ext>
            </a:extLst>
          </p:cNvPr>
          <p:cNvSpPr/>
          <p:nvPr/>
        </p:nvSpPr>
        <p:spPr>
          <a:xfrm>
            <a:off x="680335" y="3537456"/>
            <a:ext cx="306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9ED426-B10C-4A3A-8EDD-3A5A93EF107D}"/>
              </a:ext>
            </a:extLst>
          </p:cNvPr>
          <p:cNvSpPr/>
          <p:nvPr/>
        </p:nvSpPr>
        <p:spPr>
          <a:xfrm>
            <a:off x="680335" y="4120968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1D607FB-2A10-442E-A78A-7AD96BA43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2193596-9632-4189-9416-FF79BFD7B392}"/>
              </a:ext>
            </a:extLst>
          </p:cNvPr>
          <p:cNvSpPr/>
          <p:nvPr/>
        </p:nvSpPr>
        <p:spPr>
          <a:xfrm>
            <a:off x="3740333" y="5556068"/>
            <a:ext cx="22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310080F-E545-4D4D-A5FA-C569313B0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333" y="0"/>
            <a:ext cx="6755759" cy="6858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C8CF3D-D01D-43E7-995B-8CBF2C6B1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755759" cy="68580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A4E4426-C6FE-4520-80AB-1FAC3F7E4290}"/>
              </a:ext>
            </a:extLst>
          </p:cNvPr>
          <p:cNvSpPr/>
          <p:nvPr/>
        </p:nvSpPr>
        <p:spPr>
          <a:xfrm>
            <a:off x="6539797" y="3299756"/>
            <a:ext cx="2790000" cy="90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AE7BEE-9336-4B05-A259-06885EBAE8D9}"/>
              </a:ext>
            </a:extLst>
          </p:cNvPr>
          <p:cNvSpPr/>
          <p:nvPr/>
        </p:nvSpPr>
        <p:spPr>
          <a:xfrm>
            <a:off x="7918633" y="4269768"/>
            <a:ext cx="1440000" cy="41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EFE0BE2-BFEF-429A-B162-4D472A9CE850}"/>
              </a:ext>
            </a:extLst>
          </p:cNvPr>
          <p:cNvCxnSpPr>
            <a:cxnSpLocks/>
          </p:cNvCxnSpPr>
          <p:nvPr/>
        </p:nvCxnSpPr>
        <p:spPr>
          <a:xfrm>
            <a:off x="1386463" y="4673772"/>
            <a:ext cx="2207637" cy="106662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2E39412-71D6-4944-B30B-68D3BFB52D24}"/>
              </a:ext>
            </a:extLst>
          </p:cNvPr>
          <p:cNvCxnSpPr>
            <a:cxnSpLocks/>
          </p:cNvCxnSpPr>
          <p:nvPr/>
        </p:nvCxnSpPr>
        <p:spPr>
          <a:xfrm flipV="1">
            <a:off x="4865333" y="3749756"/>
            <a:ext cx="1536395" cy="172358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19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30E32C-4D72-41DB-BF6C-2FE99075D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92" y="0"/>
            <a:ext cx="6755759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9EAF9C7-0FB2-44EC-B2EE-BC8DEA278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EDE6A1F-A223-499B-8980-48681D25703E}"/>
              </a:ext>
            </a:extLst>
          </p:cNvPr>
          <p:cNvSpPr/>
          <p:nvPr/>
        </p:nvSpPr>
        <p:spPr>
          <a:xfrm>
            <a:off x="410801" y="5367935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68F48D-1BF0-452A-B869-4A21D146BBBA}"/>
              </a:ext>
            </a:extLst>
          </p:cNvPr>
          <p:cNvSpPr/>
          <p:nvPr/>
        </p:nvSpPr>
        <p:spPr>
          <a:xfrm>
            <a:off x="410801" y="3833577"/>
            <a:ext cx="4500000" cy="13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112FCB-F3F0-42DD-BE92-E60832C0A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32" y="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F2DCA76-94ED-499A-8D6C-34B1E68D1650}"/>
              </a:ext>
            </a:extLst>
          </p:cNvPr>
          <p:cNvSpPr/>
          <p:nvPr/>
        </p:nvSpPr>
        <p:spPr>
          <a:xfrm>
            <a:off x="5615647" y="5335495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310A38-FA70-495F-B2A9-273EAF49D751}"/>
              </a:ext>
            </a:extLst>
          </p:cNvPr>
          <p:cNvCxnSpPr>
            <a:cxnSpLocks/>
          </p:cNvCxnSpPr>
          <p:nvPr/>
        </p:nvCxnSpPr>
        <p:spPr>
          <a:xfrm>
            <a:off x="2061028" y="5560495"/>
            <a:ext cx="3418481" cy="3244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3C030B9-18E6-487B-8991-2AF1FB62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97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8D29008-45DC-471B-BA1E-F7C206855CBE}"/>
              </a:ext>
            </a:extLst>
          </p:cNvPr>
          <p:cNvSpPr/>
          <p:nvPr/>
        </p:nvSpPr>
        <p:spPr>
          <a:xfrm>
            <a:off x="8188363" y="1169895"/>
            <a:ext cx="5400000" cy="522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64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E561D13-1B43-4002-A70F-672BE6B31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732AD1-3BCD-4071-9E05-78B1B823F6A2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797AE48-9D8B-44AC-8AC7-E9F0735D1B5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E3677C9-146A-43C7-8C6B-C22A3BCA42E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5FD90EB-5A0B-48E1-B50A-41D44F80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58E244D-15BD-4A3C-8711-7745161D13CA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D40D37C-703B-4413-B04B-A7E716595C80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44E545-CB82-47E9-A3F9-DCAFC014A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4D26BCB-282E-4E17-BF19-08E65073645C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732A1E-DECA-4449-AAF8-307B6BA6EEDA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4F6D15-059C-44A1-A9A8-F89FF5C089A2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58B6C8-5E30-4093-90C4-A02B9128D741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C078A7B-4984-4AA5-A37E-A6D237F6BD79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05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587915E-9A32-4433-80A8-AB20EF78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A34ADF-5CA8-4984-8C72-AF8BBCF54888}"/>
              </a:ext>
            </a:extLst>
          </p:cNvPr>
          <p:cNvSpPr/>
          <p:nvPr/>
        </p:nvSpPr>
        <p:spPr>
          <a:xfrm>
            <a:off x="5712842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95BA547A-A32C-4FC5-88E3-BA2D2C9B9598}"/>
              </a:ext>
            </a:extLst>
          </p:cNvPr>
          <p:cNvCxnSpPr>
            <a:cxnSpLocks/>
          </p:cNvCxnSpPr>
          <p:nvPr/>
        </p:nvCxnSpPr>
        <p:spPr>
          <a:xfrm>
            <a:off x="6510360" y="1349098"/>
            <a:ext cx="0" cy="116187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09BB0D6F-CC0E-4280-B7AB-BDC7441CB0DF}"/>
              </a:ext>
            </a:extLst>
          </p:cNvPr>
          <p:cNvSpPr/>
          <p:nvPr/>
        </p:nvSpPr>
        <p:spPr>
          <a:xfrm>
            <a:off x="5109581" y="2822793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34847FF-6050-4D07-8529-95F08C34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60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3AA7D96-4548-47A7-AF14-B3A410AF8247}"/>
              </a:ext>
            </a:extLst>
          </p:cNvPr>
          <p:cNvSpPr/>
          <p:nvPr/>
        </p:nvSpPr>
        <p:spPr>
          <a:xfrm>
            <a:off x="9495552" y="572894"/>
            <a:ext cx="16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099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36F96E34-E7FA-46B3-BA59-F5569ACC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20" y="0"/>
            <a:ext cx="6755759" cy="6858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B48B631-49E3-4673-B99F-703F99A3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045" y="0"/>
            <a:ext cx="6755759" cy="6858000"/>
          </a:xfrm>
          <a:prstGeom prst="rect">
            <a:avLst/>
          </a:prstGeom>
        </p:spPr>
      </p:pic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C4BB2A8-FA73-4C88-81B6-18098E82756B}"/>
              </a:ext>
            </a:extLst>
          </p:cNvPr>
          <p:cNvCxnSpPr>
            <a:cxnSpLocks/>
          </p:cNvCxnSpPr>
          <p:nvPr/>
        </p:nvCxnSpPr>
        <p:spPr>
          <a:xfrm>
            <a:off x="4884760" y="702553"/>
            <a:ext cx="1525565" cy="29455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019AE91-D5B4-4782-9C37-C33E51B3712A}"/>
              </a:ext>
            </a:extLst>
          </p:cNvPr>
          <p:cNvSpPr/>
          <p:nvPr/>
        </p:nvSpPr>
        <p:spPr>
          <a:xfrm>
            <a:off x="4130526" y="3774715"/>
            <a:ext cx="477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906266-A9D8-4BBA-A975-E3EEB18EE78B}"/>
              </a:ext>
            </a:extLst>
          </p:cNvPr>
          <p:cNvSpPr/>
          <p:nvPr/>
        </p:nvSpPr>
        <p:spPr>
          <a:xfrm>
            <a:off x="3849580" y="338212"/>
            <a:ext cx="189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66EE82-BC8E-475E-B48C-2C9FEA13D2B0}"/>
              </a:ext>
            </a:extLst>
          </p:cNvPr>
          <p:cNvSpPr/>
          <p:nvPr/>
        </p:nvSpPr>
        <p:spPr>
          <a:xfrm>
            <a:off x="4130526" y="5803540"/>
            <a:ext cx="477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FDFFA07A-81CB-4D71-9B91-5EF37F8649EE}"/>
              </a:ext>
            </a:extLst>
          </p:cNvPr>
          <p:cNvCxnSpPr>
            <a:cxnSpLocks/>
          </p:cNvCxnSpPr>
          <p:nvPr/>
        </p:nvCxnSpPr>
        <p:spPr>
          <a:xfrm>
            <a:off x="6410325" y="4350628"/>
            <a:ext cx="0" cy="138184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0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</TotalTime>
  <Words>97</Words>
  <Application>Microsoft Office PowerPoint</Application>
  <PresentationFormat>寬螢幕</PresentationFormat>
  <Paragraphs>44</Paragraphs>
  <Slides>40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17</cp:revision>
  <dcterms:created xsi:type="dcterms:W3CDTF">2022-01-18T02:53:58Z</dcterms:created>
  <dcterms:modified xsi:type="dcterms:W3CDTF">2022-01-18T15:58:21Z</dcterms:modified>
</cp:coreProperties>
</file>